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/>
    <p:restoredTop sz="94655"/>
  </p:normalViewPr>
  <p:slideViewPr>
    <p:cSldViewPr snapToGrid="0" snapToObjects="1">
      <p:cViewPr varScale="1">
        <p:scale>
          <a:sx n="99" d="100"/>
          <a:sy n="99" d="100"/>
        </p:scale>
        <p:origin x="8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0F680C3-063B-EE4C-B905-A9F998D272B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594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680C3-063B-EE4C-B905-A9F998D272B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61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680C3-063B-EE4C-B905-A9F998D272B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8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680C3-063B-EE4C-B905-A9F998D272B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1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0F680C3-063B-EE4C-B905-A9F998D272B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16612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680C3-063B-EE4C-B905-A9F998D272B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015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680C3-063B-EE4C-B905-A9F998D272B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4155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680C3-063B-EE4C-B905-A9F998D272B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5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680C3-063B-EE4C-B905-A9F998D272B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0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0F680C3-063B-EE4C-B905-A9F998D272B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27941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30F680C3-063B-EE4C-B905-A9F998D272B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7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0F680C3-063B-EE4C-B905-A9F998D272B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511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1DA44-48B9-C541-9DF9-554A4CBE5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 10 Favorite Cereals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89032E-5215-E14C-BC7B-1D54B59FD2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Nathan Cohen</a:t>
            </a:r>
          </a:p>
        </p:txBody>
      </p:sp>
    </p:spTree>
    <p:extLst>
      <p:ext uri="{BB962C8B-B14F-4D97-AF65-F5344CB8AC3E}">
        <p14:creationId xmlns:p14="http://schemas.microsoft.com/office/powerpoint/2010/main" val="3509824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4C67-8BA3-3942-A2CA-BE23E00D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</a:t>
            </a:r>
            <a:r>
              <a:rPr lang="en-US" dirty="0"/>
              <a:t>o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</a:t>
            </a:r>
            <a:r>
              <a:rPr lang="en-US" dirty="0"/>
              <a:t>e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y</a:t>
            </a:r>
            <a:r>
              <a:rPr lang="en-US" dirty="0"/>
              <a:t> C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</a:t>
            </a:r>
            <a:r>
              <a:rPr lang="en-US" dirty="0"/>
              <a:t>m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C5DCF-BD8D-CF44-AE46-8D9716C50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360" y="1128451"/>
            <a:ext cx="3507066" cy="55748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3AECEF-C596-694C-B80C-474F698E08FA}"/>
              </a:ext>
            </a:extLst>
          </p:cNvPr>
          <p:cNvSpPr/>
          <p:nvPr/>
        </p:nvSpPr>
        <p:spPr>
          <a:xfrm>
            <a:off x="5482107" y="919595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/>
              <a:t>Over the last decade, more than 30% of the Honey Bee population has disappeared. </a:t>
            </a:r>
            <a:r>
              <a:rPr lang="en-US" sz="4800" b="1" dirty="0"/>
              <a:t>Honey Bees are dying at an alarming rate.</a:t>
            </a:r>
          </a:p>
        </p:txBody>
      </p:sp>
    </p:spTree>
    <p:extLst>
      <p:ext uri="{BB962C8B-B14F-4D97-AF65-F5344CB8AC3E}">
        <p14:creationId xmlns:p14="http://schemas.microsoft.com/office/powerpoint/2010/main" val="2846489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5D037-36F1-A14B-AC32-103B9196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Frosted Flakes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C079A8-5EB4-DE4D-BD6D-B72AC9BC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128451"/>
            <a:ext cx="3248885" cy="5213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81C535-633F-2347-8BCB-83651C32273F}"/>
              </a:ext>
            </a:extLst>
          </p:cNvPr>
          <p:cNvSpPr txBox="1"/>
          <p:nvPr/>
        </p:nvSpPr>
        <p:spPr>
          <a:xfrm>
            <a:off x="5886450" y="1412852"/>
            <a:ext cx="3800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you may ask?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6A308C-A3DC-1F43-9073-113463FC84BA}"/>
              </a:ext>
            </a:extLst>
          </p:cNvPr>
          <p:cNvSpPr/>
          <p:nvPr/>
        </p:nvSpPr>
        <p:spPr>
          <a:xfrm>
            <a:off x="4260866" y="2354126"/>
            <a:ext cx="7169134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Because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“They’re GR-R-REAT!”</a:t>
            </a:r>
          </a:p>
        </p:txBody>
      </p:sp>
    </p:spTree>
    <p:extLst>
      <p:ext uri="{BB962C8B-B14F-4D97-AF65-F5344CB8AC3E}">
        <p14:creationId xmlns:p14="http://schemas.microsoft.com/office/powerpoint/2010/main" val="270585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18303-5AB0-1E4E-9A95-A6208930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REESE’S PUFFS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37556F-A856-A14A-8EB0-54A53B345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538" y="1874517"/>
            <a:ext cx="7359716" cy="3479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753312-46BB-4D41-8609-7B81840946DA}"/>
              </a:ext>
            </a:extLst>
          </p:cNvPr>
          <p:cNvSpPr txBox="1"/>
          <p:nvPr/>
        </p:nvSpPr>
        <p:spPr>
          <a:xfrm>
            <a:off x="2141538" y="5640947"/>
            <a:ext cx="7508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PEANUT BUTTA CHOCOLATE FLAYVA</a:t>
            </a:r>
          </a:p>
        </p:txBody>
      </p:sp>
    </p:spTree>
    <p:extLst>
      <p:ext uri="{BB962C8B-B14F-4D97-AF65-F5344CB8AC3E}">
        <p14:creationId xmlns:p14="http://schemas.microsoft.com/office/powerpoint/2010/main" val="109754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2221-794F-6446-BF02-31B8999B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Special K</a:t>
            </a:r>
          </a:p>
        </p:txBody>
      </p:sp>
      <p:pic>
        <p:nvPicPr>
          <p:cNvPr id="1026" name="Picture 2" descr="Image result for SPECIAL K">
            <a:extLst>
              <a:ext uri="{FF2B5EF4-FFF2-40B4-BE49-F238E27FC236}">
                <a16:creationId xmlns:a16="http://schemas.microsoft.com/office/drawing/2014/main" id="{D48F4F0A-62D6-C641-BDCD-D5DC7359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128451"/>
            <a:ext cx="5654154" cy="55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E5CA77-6C5F-E044-A959-78C509BD886A}"/>
              </a:ext>
            </a:extLst>
          </p:cNvPr>
          <p:cNvSpPr txBox="1"/>
          <p:nvPr/>
        </p:nvSpPr>
        <p:spPr>
          <a:xfrm>
            <a:off x="7095357" y="1004115"/>
            <a:ext cx="50966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“Hey, what do they do with the Regular K?” </a:t>
            </a:r>
          </a:p>
          <a:p>
            <a:r>
              <a:rPr lang="en-US" sz="4000" dirty="0"/>
              <a:t>–Peter Griffin</a:t>
            </a:r>
          </a:p>
        </p:txBody>
      </p:sp>
    </p:spTree>
    <p:extLst>
      <p:ext uri="{BB962C8B-B14F-4D97-AF65-F5344CB8AC3E}">
        <p14:creationId xmlns:p14="http://schemas.microsoft.com/office/powerpoint/2010/main" val="3250158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B674-EA51-A54A-9DA0-DC147070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Cookie Crisps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3F47D-5300-464D-B31A-20D537F3E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247" y="1128451"/>
            <a:ext cx="3184853" cy="463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47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0FF062B-7A8D-C54B-81AD-CC04A8DE1B5F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132884-73FD-E242-9360-B35FC038F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280" y="1146221"/>
            <a:ext cx="471265" cy="5148530"/>
          </a:xfrm>
        </p:spPr>
        <p:txBody>
          <a:bodyPr>
            <a:noAutofit/>
          </a:bodyPr>
          <a:lstStyle/>
          <a:p>
            <a:r>
              <a:rPr lang="en-US" sz="4000" dirty="0"/>
              <a:t>7. Cheerios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38F019-DBED-7143-B965-E4CCE678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" y="0"/>
            <a:ext cx="6474524" cy="647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69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DB8FB-E2FB-974C-AF2C-4244DF76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6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>
                <a:solidFill>
                  <a:srgbClr val="FFC000"/>
                </a:solidFill>
              </a:rPr>
              <a:t>r</a:t>
            </a:r>
            <a:r>
              <a:rPr lang="en-US" dirty="0">
                <a:solidFill>
                  <a:srgbClr val="FFFF00"/>
                </a:solidFill>
              </a:rPr>
              <a:t>u</a:t>
            </a:r>
            <a:r>
              <a:rPr lang="en-US" dirty="0">
                <a:solidFill>
                  <a:srgbClr val="92D050"/>
                </a:solidFill>
              </a:rPr>
              <a:t>i</a:t>
            </a:r>
            <a:r>
              <a:rPr lang="en-US" dirty="0">
                <a:solidFill>
                  <a:srgbClr val="00B0F0"/>
                </a:solidFill>
              </a:rPr>
              <a:t>t</a:t>
            </a:r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C000"/>
                </a:solidFill>
              </a:rPr>
              <a:t>n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92D050"/>
                </a:solidFill>
              </a:rPr>
              <a:t>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345CB-18AC-1E46-B1CF-9E53BB9AF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128451"/>
            <a:ext cx="3410230" cy="5027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5A7B84-E5E3-5846-B853-8B6E377DF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08" y="1128451"/>
            <a:ext cx="3817574" cy="3817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1E5329-9785-354A-A48B-F702F215F023}"/>
              </a:ext>
            </a:extLst>
          </p:cNvPr>
          <p:cNvSpPr txBox="1"/>
          <p:nvPr/>
        </p:nvSpPr>
        <p:spPr>
          <a:xfrm>
            <a:off x="8586788" y="1874517"/>
            <a:ext cx="38132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Fun Fact</a:t>
            </a:r>
            <a:r>
              <a:rPr lang="en-US" sz="3200" dirty="0"/>
              <a:t>:  All colors </a:t>
            </a:r>
          </a:p>
          <a:p>
            <a:r>
              <a:rPr lang="en-US" sz="3200" dirty="0"/>
              <a:t>taste the same</a:t>
            </a:r>
          </a:p>
        </p:txBody>
      </p:sp>
    </p:spTree>
    <p:extLst>
      <p:ext uri="{BB962C8B-B14F-4D97-AF65-F5344CB8AC3E}">
        <p14:creationId xmlns:p14="http://schemas.microsoft.com/office/powerpoint/2010/main" val="3076698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A908-0B98-5E4F-B949-EA8F3FAA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Fruit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E1F27-5877-834D-90D5-19248AAB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128451"/>
            <a:ext cx="3641836" cy="49362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03EE8D-4D57-C54D-9CC3-C88C0D64CED3}"/>
              </a:ext>
            </a:extLst>
          </p:cNvPr>
          <p:cNvSpPr/>
          <p:nvPr/>
        </p:nvSpPr>
        <p:spPr>
          <a:xfrm>
            <a:off x="5025713" y="1499143"/>
            <a:ext cx="6050118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“Just Follow Your Nose”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-Toucan Sam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8501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BAFEC-173A-A043-9ECA-864DDAD4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</a:t>
            </a:r>
            <a:r>
              <a:rPr lang="en-US" dirty="0"/>
              <a:t>o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</a:t>
            </a:r>
            <a:r>
              <a:rPr lang="en-US" dirty="0"/>
              <a:t>e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y</a:t>
            </a:r>
            <a:r>
              <a:rPr lang="en-US" dirty="0"/>
              <a:t> Nut Cheerios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EEAB4-888A-E84B-8D0B-5983487A1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243011"/>
            <a:ext cx="3481541" cy="5119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FC11AF-6CBA-1A44-85EE-4A98F2890A9E}"/>
              </a:ext>
            </a:extLst>
          </p:cNvPr>
          <p:cNvSpPr txBox="1"/>
          <p:nvPr/>
        </p:nvSpPr>
        <p:spPr>
          <a:xfrm>
            <a:off x="6085067" y="1128451"/>
            <a:ext cx="442912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Over the last decade, more than 30% of the Honey Bee population has disappeared. </a:t>
            </a:r>
            <a:r>
              <a:rPr lang="en-US" sz="4400" b="1" dirty="0"/>
              <a:t>Honey Bees are dying at an alarming rate.</a:t>
            </a:r>
          </a:p>
        </p:txBody>
      </p:sp>
    </p:spTree>
    <p:extLst>
      <p:ext uri="{BB962C8B-B14F-4D97-AF65-F5344CB8AC3E}">
        <p14:creationId xmlns:p14="http://schemas.microsoft.com/office/powerpoint/2010/main" val="380910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0FF00-C9A6-3A44-8093-890844E08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/>
              <a:t>3. Wheaties</a:t>
            </a:r>
          </a:p>
        </p:txBody>
      </p:sp>
      <p:pic>
        <p:nvPicPr>
          <p:cNvPr id="2050" name="Picture 2" descr="Image result for funniest wheatie box">
            <a:extLst>
              <a:ext uri="{FF2B5EF4-FFF2-40B4-BE49-F238E27FC236}">
                <a16:creationId xmlns:a16="http://schemas.microsoft.com/office/drawing/2014/main" id="{B79DA0BE-1375-624B-8754-3955E784A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30" y="1902939"/>
            <a:ext cx="6037764" cy="38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5D07C8-6A4B-F04E-AFFA-81055644E099}"/>
              </a:ext>
            </a:extLst>
          </p:cNvPr>
          <p:cNvSpPr txBox="1"/>
          <p:nvPr/>
        </p:nvSpPr>
        <p:spPr>
          <a:xfrm>
            <a:off x="7482626" y="1532585"/>
            <a:ext cx="44121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“Looks like Nate-Dog didn’t eat his Wheaties this morning!” </a:t>
            </a:r>
          </a:p>
          <a:p>
            <a:r>
              <a:rPr lang="en-US" sz="4000" dirty="0"/>
              <a:t>–My high school football coach</a:t>
            </a:r>
          </a:p>
        </p:txBody>
      </p:sp>
    </p:spTree>
    <p:extLst>
      <p:ext uri="{BB962C8B-B14F-4D97-AF65-F5344CB8AC3E}">
        <p14:creationId xmlns:p14="http://schemas.microsoft.com/office/powerpoint/2010/main" val="4022035771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{2368C0F4-4192-CF4F-8C37-FAE9BAEFF70E}tf10001071</Template>
  <TotalTime>59</TotalTime>
  <Words>162</Words>
  <Application>Microsoft Macintosh PowerPoint</Application>
  <PresentationFormat>Widescreen</PresentationFormat>
  <Paragraphs>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Gill Sans MT</vt:lpstr>
      <vt:lpstr>Impact</vt:lpstr>
      <vt:lpstr>Badge</vt:lpstr>
      <vt:lpstr>Top 10 Favorite Cereals</vt:lpstr>
      <vt:lpstr>10. REESE’S PUFFS</vt:lpstr>
      <vt:lpstr>9. Special K</vt:lpstr>
      <vt:lpstr>8. Cookie Crisps</vt:lpstr>
      <vt:lpstr>7. Cheerios</vt:lpstr>
      <vt:lpstr>6. Fruit Rings</vt:lpstr>
      <vt:lpstr>5. Fruit Loops</vt:lpstr>
      <vt:lpstr>4. Honey Nut Cheerios </vt:lpstr>
      <vt:lpstr>3. Wheaties</vt:lpstr>
      <vt:lpstr>2. Honey Comb</vt:lpstr>
      <vt:lpstr>1. Frosted Flakes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10 Favorite Cereals</dc:title>
  <dc:creator>Nathan J Cohen</dc:creator>
  <cp:lastModifiedBy>Nathan J Cohen</cp:lastModifiedBy>
  <cp:revision>25</cp:revision>
  <dcterms:created xsi:type="dcterms:W3CDTF">2018-06-20T12:23:44Z</dcterms:created>
  <dcterms:modified xsi:type="dcterms:W3CDTF">2018-06-20T13:27:25Z</dcterms:modified>
</cp:coreProperties>
</file>